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8" r:id="rId5"/>
    <p:sldId id="264" r:id="rId6"/>
    <p:sldId id="267" r:id="rId7"/>
    <p:sldId id="265" r:id="rId8"/>
    <p:sldId id="272" r:id="rId9"/>
    <p:sldId id="266" r:id="rId10"/>
    <p:sldId id="269" r:id="rId11"/>
    <p:sldId id="268" r:id="rId12"/>
    <p:sldId id="270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2DAEA-DB56-4BAF-8456-84CC874B49A3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E6683-2E3B-44E7-9B9C-A804879B7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E64E8-8DF1-47A6-8B9D-828BEBF4CEED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65E7-CE03-453B-B817-E37140163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49526-5696-455C-9A98-A300400EB0FA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0CEAB-B7A6-4834-84A3-53A195BD2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4D7CC-5253-41A1-A9A5-650F865CC2D1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49456-61BD-4B1C-97A0-D9E1CF8DF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5C269-4A31-4C10-8FDD-0D9EAA884BA1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CCAFB-0E0B-4039-80C0-41EE2673C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4FB1-BEB4-4DBB-A9A7-D5F79818C654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CF090-CC9F-4472-8DFF-205BB1B0A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0DF46-28E8-4A82-9898-2A4EA0DD9EDB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98348-43C6-4467-8AC7-C7641C642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1A29F-DD37-45EC-BC79-5E241F448757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F2C4-614D-4427-8614-0479690A3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00119-9AE9-49B2-81B8-E0042B6BC293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4D503-2959-49AB-94B4-256B441F0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0E479-CCCD-4B13-BD01-0DB18F76224C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7111F-4F9A-4846-A191-1E96D8400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C63C7-7ADF-4D72-90E6-E3E3B9F52D1D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B341-EC5C-4D9A-BC6B-E6427AE94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5723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3E3B3F-9335-4069-9981-1CEF4F38D2F9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02EDF1-A3C6-451D-85F0-78FD57A75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i="1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8 февраля – День науки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1268760"/>
            <a:ext cx="7572428" cy="634082"/>
          </a:xfrm>
          <a:prstGeom prst="rect">
            <a:avLst/>
          </a:prstGeom>
        </p:spPr>
        <p:txBody>
          <a:bodyPr anchor="ctr">
            <a:normAutofit fontScale="97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>Классный час</a:t>
            </a:r>
            <a:endParaRPr lang="ru-RU" sz="24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3568" y="2708920"/>
            <a:ext cx="79200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2800" b="1" dirty="0">
                <a:solidFill>
                  <a:srgbClr val="514F4F"/>
                </a:solidFill>
                <a:latin typeface="+mn-lt"/>
                <a:cs typeface="Times New Roman" pitchFamily="18" charset="0"/>
              </a:rPr>
              <a:t>8 февраля 1724 года Петр I подписал указ об образовании Российской академии наук.</a:t>
            </a:r>
            <a:endParaRPr lang="ru-RU" sz="2800" b="1" dirty="0">
              <a:latin typeface="+mn-lt"/>
              <a:cs typeface="Times New Roman" pitchFamily="18" charset="0"/>
            </a:endParaRPr>
          </a:p>
        </p:txBody>
      </p:sp>
      <p:pic>
        <p:nvPicPr>
          <p:cNvPr id="4101" name="Picture 6" descr="Russian_Academy_of_Sciences_SP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645024"/>
            <a:ext cx="3529013" cy="2338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72375" cy="8501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Русские учёные, изобретатели, первооткрыватели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684213" y="1844675"/>
            <a:ext cx="7858125" cy="1152525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Занимался изучением растений (ботаника), создатель многих сортов плодово-ягодных культур.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91680" y="5445224"/>
            <a:ext cx="5184576" cy="1008112"/>
          </a:xfrm>
          <a:prstGeom prst="rect">
            <a:avLst/>
          </a:prstGeom>
        </p:spPr>
        <p:txBody>
          <a:bodyPr anchor="ctr">
            <a:normAutofit fontScale="97500" lnSpcReduction="1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Иван Владимирович Мичурин</a:t>
            </a:r>
          </a:p>
        </p:txBody>
      </p:sp>
      <p:pic>
        <p:nvPicPr>
          <p:cNvPr id="13317" name="Picture 2" descr="http://gorod.woolteam.ru/assets/images/resources/511/1024x768/uqo2ig3xi8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781300"/>
            <a:ext cx="3167062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72375" cy="8501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Русские учёные, изобретатели, первооткрыватели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84213" y="1844675"/>
            <a:ext cx="7858125" cy="1152525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Первая в России женщина-профессор математики.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91680" y="5445224"/>
            <a:ext cx="5184576" cy="1008112"/>
          </a:xfrm>
          <a:prstGeom prst="rect">
            <a:avLst/>
          </a:prstGeom>
        </p:spPr>
        <p:txBody>
          <a:bodyPr anchor="ctr">
            <a:normAutofit fontScale="97500" lnSpcReduction="1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Софья Васильевна Ковалевская</a:t>
            </a:r>
          </a:p>
        </p:txBody>
      </p:sp>
      <p:pic>
        <p:nvPicPr>
          <p:cNvPr id="14341" name="Picture 2" descr="http://zhaba.ru/storage-10667/images-4759/403b799283d3056e816d9541c1567f50_9475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2420938"/>
            <a:ext cx="2376488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72375" cy="8501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Русские учёные, изобретатели, первооткрыватели</a:t>
            </a: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684213" y="1844675"/>
            <a:ext cx="7858125" cy="1152525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Основоположник космонавтики.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07704" y="4869160"/>
            <a:ext cx="5832648" cy="1008112"/>
          </a:xfrm>
          <a:prstGeom prst="rect">
            <a:avLst/>
          </a:prstGeom>
        </p:spPr>
        <p:txBody>
          <a:bodyPr anchor="ctr">
            <a:normAutofit fontScale="97500" lnSpcReduction="1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Константин  Эдуардович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Циолковский</a:t>
            </a:r>
          </a:p>
        </p:txBody>
      </p:sp>
      <p:pic>
        <p:nvPicPr>
          <p:cNvPr id="15365" name="Picture 2" descr="http://vasi.net/uploads/posts/2009-06/1244741421_post3124469174054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773238"/>
            <a:ext cx="2449513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72375" cy="8501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Русские учёные, изобретатели, первооткрыватели</a:t>
            </a: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684213" y="1844675"/>
            <a:ext cx="7858125" cy="1152525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Занимался изучением химии, геологии и минералогии. Основатель горных разработок по добыче железной руды в Мурманской области.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03848" y="4725144"/>
            <a:ext cx="5184576" cy="1008112"/>
          </a:xfrm>
          <a:prstGeom prst="rect">
            <a:avLst/>
          </a:prstGeom>
        </p:spPr>
        <p:txBody>
          <a:bodyPr anchor="ctr">
            <a:normAutofit fontScale="97500" lnSpcReduction="1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Александр Евгеньевич Ферсман</a:t>
            </a:r>
          </a:p>
        </p:txBody>
      </p:sp>
      <p:pic>
        <p:nvPicPr>
          <p:cNvPr id="16389" name="Picture 2" descr="http://orlovka.org.ru/crimea_abc/img/fers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3213100"/>
            <a:ext cx="1728787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38600" cy="4525962"/>
          </a:xfrm>
        </p:spPr>
        <p:txBody>
          <a:bodyPr/>
          <a:lstStyle/>
          <a:p>
            <a:r>
              <a:rPr lang="ru-RU" b="1" smtClean="0">
                <a:latin typeface="Arial" charset="0"/>
                <a:cs typeface="Arial" charset="0"/>
              </a:rPr>
              <a:t>Тот живёт не тужит, 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Наука хлеба не просит, 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Наука даром не даётся, 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Науку в голову не вобьёшь, </a:t>
            </a:r>
          </a:p>
          <a:p>
            <a:endParaRPr lang="ru-RU" b="1" smtClean="0">
              <a:latin typeface="Arial" charset="0"/>
              <a:cs typeface="Arial" charset="0"/>
            </a:endParaRPr>
          </a:p>
        </p:txBody>
      </p:sp>
      <p:sp>
        <p:nvSpPr>
          <p:cNvPr id="6147" name="Содержимое 3"/>
          <p:cNvSpPr>
            <a:spLocks noGrp="1"/>
          </p:cNvSpPr>
          <p:nvPr>
            <p:ph sz="half" idx="2"/>
          </p:nvPr>
        </p:nvSpPr>
        <p:spPr>
          <a:xfrm>
            <a:off x="4787900" y="1125538"/>
            <a:ext cx="3910013" cy="4525962"/>
          </a:xfrm>
        </p:spPr>
        <p:txBody>
          <a:bodyPr/>
          <a:lstStyle/>
          <a:p>
            <a:r>
              <a:rPr lang="ru-RU" b="1" smtClean="0">
                <a:latin typeface="Arial" charset="0"/>
                <a:cs typeface="Arial" charset="0"/>
              </a:rPr>
              <a:t>коли охоты не будет.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кто с наукой дружит.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а сама хлеб даёт.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наука трудом берётся.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5813" y="274638"/>
            <a:ext cx="7572375" cy="70609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Собери и объясни пословицы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572375" cy="922114"/>
          </a:xfrm>
        </p:spPr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075240" cy="4713387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футбольный матч всегда приходил один и тот же человек. Он угадывал счёт до начала игры. Как он это делал?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каком языке говорят молча?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каком городе спрятались мужское имя и сторона света?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чему ходят часто, а ездят редко?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Идёт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то в гору, то с горы, но остаётся на месте.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Где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встречается такое, что конь через коня перепрыгивает?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Как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человеку не спать восемь дней?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996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836712"/>
            <a:ext cx="7704856" cy="5289451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каком слове «нет» употребляется сто раз?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Стоит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богатый дом и бедный. Они горят. Какой дом будет тушить полиция?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Сколько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лет в году?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Как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два литра молока поместить в литровую банку?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Отгадай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загадку: у кого за носом пятка?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какого крана нельзя помыть руки?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Что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находится в центре Земли?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6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066800" y="288995"/>
            <a:ext cx="701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Немного истории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84438" y="1295400"/>
            <a:ext cx="619125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2400" b="1" dirty="0">
                <a:solidFill>
                  <a:srgbClr val="514F4F"/>
                </a:solidFill>
                <a:latin typeface="+mn-lt"/>
                <a:cs typeface="Times New Roman" pitchFamily="18" charset="0"/>
              </a:rPr>
              <a:t>      Три века назад в России было очень мало образованных людей, кто-то не хотел, а кто-то не имел возможности учиться. Смеялись иностранцы над русским народом… Обидно</a:t>
            </a:r>
            <a:r>
              <a:rPr lang="en-US" sz="2400" b="1" dirty="0">
                <a:solidFill>
                  <a:srgbClr val="514F4F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514F4F"/>
                </a:solidFill>
                <a:latin typeface="+mn-lt"/>
                <a:cs typeface="Times New Roman" pitchFamily="18" charset="0"/>
              </a:rPr>
              <a:t>было Петру I за Россию и решил он поправить дело. Стали строиться новые школы, печататься учебники. Лучших учеников Пётр отправлял за границу – наукам учиться, а потом сам принимал у них экзамены. И не снести было тому головы, кто науки плохо освоил…</a:t>
            </a:r>
          </a:p>
        </p:txBody>
      </p:sp>
      <p:pic>
        <p:nvPicPr>
          <p:cNvPr id="3076" name="Picture 2" descr="http://www.pavelin.ru/images/stories/petr/petr_003.jpg"/>
          <p:cNvPicPr>
            <a:picLocks noChangeAspect="1" noChangeArrowheads="1"/>
          </p:cNvPicPr>
          <p:nvPr/>
        </p:nvPicPr>
        <p:blipFill>
          <a:blip r:embed="rId2" cstate="print"/>
          <a:srcRect b="-800"/>
          <a:stretch>
            <a:fillRect/>
          </a:stretch>
        </p:blipFill>
        <p:spPr bwMode="auto">
          <a:xfrm>
            <a:off x="468313" y="1268413"/>
            <a:ext cx="1939925" cy="3168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5813" y="274638"/>
            <a:ext cx="7572375" cy="70609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Какие науки вы знаете?</a:t>
            </a:r>
          </a:p>
        </p:txBody>
      </p:sp>
      <p:sp>
        <p:nvSpPr>
          <p:cNvPr id="5123" name="Содержимое 3"/>
          <p:cNvSpPr>
            <a:spLocks noGrp="1"/>
          </p:cNvSpPr>
          <p:nvPr>
            <p:ph sz="half" idx="1"/>
          </p:nvPr>
        </p:nvSpPr>
        <p:spPr>
          <a:xfrm>
            <a:off x="2627313" y="1125538"/>
            <a:ext cx="3535362" cy="4525962"/>
          </a:xfrm>
        </p:spPr>
        <p:txBody>
          <a:bodyPr/>
          <a:lstStyle/>
          <a:p>
            <a:r>
              <a:rPr lang="ru-RU" sz="3200" b="1" smtClean="0">
                <a:latin typeface="Arial" charset="0"/>
                <a:cs typeface="Arial" charset="0"/>
              </a:rPr>
              <a:t>ка зи фи</a:t>
            </a:r>
          </a:p>
          <a:p>
            <a:r>
              <a:rPr lang="ru-RU" sz="3200" b="1" smtClean="0">
                <a:latin typeface="Arial" charset="0"/>
                <a:cs typeface="Arial" charset="0"/>
              </a:rPr>
              <a:t>те ма ма ка ти</a:t>
            </a:r>
          </a:p>
          <a:p>
            <a:r>
              <a:rPr lang="ru-RU" sz="3200" b="1" smtClean="0">
                <a:latin typeface="Arial" charset="0"/>
                <a:cs typeface="Arial" charset="0"/>
              </a:rPr>
              <a:t>сто рия и</a:t>
            </a:r>
          </a:p>
          <a:p>
            <a:r>
              <a:rPr lang="ru-RU" sz="3200" b="1" smtClean="0">
                <a:latin typeface="Arial" charset="0"/>
                <a:cs typeface="Arial" charset="0"/>
              </a:rPr>
              <a:t>стро но а ми я</a:t>
            </a:r>
          </a:p>
          <a:p>
            <a:r>
              <a:rPr lang="ru-RU" sz="3200" b="1" smtClean="0">
                <a:latin typeface="Arial" charset="0"/>
                <a:cs typeface="Arial" charset="0"/>
              </a:rPr>
              <a:t>цы ме ди на</a:t>
            </a:r>
          </a:p>
          <a:p>
            <a:r>
              <a:rPr lang="ru-RU" sz="3200" b="1" smtClean="0">
                <a:latin typeface="Arial" charset="0"/>
                <a:cs typeface="Arial" charset="0"/>
              </a:rPr>
              <a:t>та бо ни ка</a:t>
            </a:r>
          </a:p>
          <a:p>
            <a:r>
              <a:rPr lang="ru-RU" sz="3200" b="1" smtClean="0">
                <a:latin typeface="Arial" charset="0"/>
                <a:cs typeface="Arial" charset="0"/>
              </a:rPr>
              <a:t>гра гео фи я</a:t>
            </a:r>
          </a:p>
          <a:p>
            <a:endParaRPr lang="ru-RU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572375" cy="70609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Кто это?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827088" y="981075"/>
            <a:ext cx="7859712" cy="5145088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Он родился более 300 лет назад в семье рыбака на берегу Белого моря…</a:t>
            </a:r>
          </a:p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Сосед очень рано научил его читать и писать (а в то время грамотных людей было очень мало)…</a:t>
            </a:r>
          </a:p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Чтобы иметь возможность учиться (а в то время для детей бедняков школ не было), сбежал из дома и отправился пешком в Москву…</a:t>
            </a:r>
          </a:p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Учился в школе усердно, деньги тратил только на бумагу, чернила и книги…</a:t>
            </a:r>
          </a:p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За пять лет постиг школьные науки…</a:t>
            </a:r>
          </a:p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Как лучшего ученика школы его отправили учиться в академию…</a:t>
            </a:r>
          </a:p>
          <a:p>
            <a:pPr eaLnBrk="1" hangingPunct="1"/>
            <a:endParaRPr lang="ru-RU" sz="2400" smtClean="0">
              <a:latin typeface="Arial" charset="0"/>
              <a:cs typeface="Arial" charset="0"/>
            </a:endParaRP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572375" cy="70609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Кто это?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827088" y="981075"/>
            <a:ext cx="7859712" cy="1943100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Он занимался исследованиями по математике и биологии, химии и физике, астрономии и географии, истории и литературе…</a:t>
            </a:r>
          </a:p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Он стал величайшим учёным России…</a:t>
            </a:r>
          </a:p>
          <a:p>
            <a:pPr eaLnBrk="1" hangingPunct="1"/>
            <a:endParaRPr lang="ru-RU" sz="2400" smtClean="0">
              <a:latin typeface="Arial" charset="0"/>
              <a:cs typeface="Arial" charset="0"/>
            </a:endParaRP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pic>
        <p:nvPicPr>
          <p:cNvPr id="4" name="Picture 6" descr="портрет Ломонос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3152775"/>
            <a:ext cx="27368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267744" y="4653136"/>
            <a:ext cx="3240360" cy="1800200"/>
          </a:xfrm>
          <a:prstGeom prst="rect">
            <a:avLst/>
          </a:prstGeom>
        </p:spPr>
        <p:txBody>
          <a:bodyPr anchor="ctr">
            <a:normAutofit fontScale="975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Михаил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Васильевич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Ломоносов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72375" cy="8501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Русские учёные, изобретатели, первооткрыватели</a:t>
            </a: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684213" y="1844675"/>
            <a:ext cx="7858125" cy="1152525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Занимался изучением медицины, изобрёл гипс, наркоз.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91680" y="5445224"/>
            <a:ext cx="5184576" cy="1008112"/>
          </a:xfrm>
          <a:prstGeom prst="rect">
            <a:avLst/>
          </a:prstGeom>
        </p:spPr>
        <p:txBody>
          <a:bodyPr anchor="ctr">
            <a:normAutofit fontScale="97500" lnSpcReduction="1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Николай Иванович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 Пирогов</a:t>
            </a:r>
          </a:p>
        </p:txBody>
      </p:sp>
      <p:pic>
        <p:nvPicPr>
          <p:cNvPr id="9221" name="Picture 2" descr="http://vashsovet.com.ua/wp-content/uploads/2015/01/Nikolay_pirog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2349500"/>
            <a:ext cx="3998912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72375" cy="8501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Русские учёные, изобретатели, первооткрыватели</a:t>
            </a: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684213" y="1844675"/>
            <a:ext cx="7858125" cy="1152525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Занимался изучением законов физики и изобрёл радио.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91680" y="5445224"/>
            <a:ext cx="5184576" cy="1008112"/>
          </a:xfrm>
          <a:prstGeom prst="rect">
            <a:avLst/>
          </a:prstGeom>
        </p:spPr>
        <p:txBody>
          <a:bodyPr anchor="ctr">
            <a:normAutofit fontScale="97500" lnSpcReduction="1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Александр  Степанович Попов</a:t>
            </a:r>
          </a:p>
        </p:txBody>
      </p:sp>
      <p:pic>
        <p:nvPicPr>
          <p:cNvPr id="10245" name="Picture 2" descr="http://compas.info/wp-content/uploads/2015/01/24738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636838"/>
            <a:ext cx="5834063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72375" cy="8501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Русские учёные, изобретатели, первооткрыватели</a:t>
            </a: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39750" y="1700213"/>
            <a:ext cx="7859713" cy="1152525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Занимались изучением географии, первооткрыватели Антарктиды.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43608" y="5157192"/>
            <a:ext cx="3600400" cy="100811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31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Фаддей</a:t>
            </a:r>
            <a:r>
              <a:rPr lang="ru-RU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 </a:t>
            </a:r>
            <a:r>
              <a:rPr lang="ru-RU" sz="31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Фаддеевич</a:t>
            </a:r>
            <a:r>
              <a:rPr lang="ru-RU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 Беллинсгаузен</a:t>
            </a:r>
          </a:p>
        </p:txBody>
      </p:sp>
      <p:pic>
        <p:nvPicPr>
          <p:cNvPr id="11269" name="Picture 2" descr="http://img.encyc.yandex.net/illustrations/bse/pictures/02694/9727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2636838"/>
            <a:ext cx="18002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716016" y="4653136"/>
            <a:ext cx="3600400" cy="100811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Михаил Петрович Лазарев</a:t>
            </a:r>
          </a:p>
        </p:txBody>
      </p:sp>
      <p:pic>
        <p:nvPicPr>
          <p:cNvPr id="11271" name="Picture 4" descr="http://history.dibit.ru/sites/history/files/bit_history/image/all/11-lazar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2205038"/>
            <a:ext cx="23764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72375" cy="8501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Русские учёные, изобретатели, первооткрыватели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684213" y="1844675"/>
            <a:ext cx="7858125" cy="1152525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Занимался изучением законов химии и составил таблицу химических элементов.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3861048"/>
            <a:ext cx="5184576" cy="1008112"/>
          </a:xfrm>
          <a:prstGeom prst="rect">
            <a:avLst/>
          </a:prstGeom>
        </p:spPr>
        <p:txBody>
          <a:bodyPr anchor="ctr">
            <a:normAutofit fontScale="97500" lnSpcReduction="1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Дмитрий Иванович Менделеев</a:t>
            </a:r>
          </a:p>
        </p:txBody>
      </p:sp>
      <p:pic>
        <p:nvPicPr>
          <p:cNvPr id="12293" name="Picture 2" descr="http://www.chehovcbs.ru/images/images/_gotkr15_1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492375"/>
            <a:ext cx="2160588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c кнопкам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c кнопками</Template>
  <TotalTime>121</TotalTime>
  <Words>584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Презентация c кнопками</vt:lpstr>
      <vt:lpstr>8 февраля – День науки</vt:lpstr>
      <vt:lpstr>Презентация PowerPoint</vt:lpstr>
      <vt:lpstr>Презентация PowerPoint</vt:lpstr>
      <vt:lpstr>Кто это?</vt:lpstr>
      <vt:lpstr>Кто это?</vt:lpstr>
      <vt:lpstr>Русские учёные, изобретатели, первооткрыватели</vt:lpstr>
      <vt:lpstr>Русские учёные, изобретатели, первооткрыватели</vt:lpstr>
      <vt:lpstr>Русские учёные, изобретатели, первооткрыватели</vt:lpstr>
      <vt:lpstr>Русские учёные, изобретатели, первооткрыватели</vt:lpstr>
      <vt:lpstr>Русские учёные, изобретатели, первооткрыватели</vt:lpstr>
      <vt:lpstr>Русские учёные, изобретатели, первооткрыватели</vt:lpstr>
      <vt:lpstr>Русские учёные, изобретатели, первооткрыватели</vt:lpstr>
      <vt:lpstr>Русские учёные, изобретатели, первооткрыватели</vt:lpstr>
      <vt:lpstr>Презентация PowerPoint</vt:lpstr>
      <vt:lpstr>Викторина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Надежда</cp:lastModifiedBy>
  <cp:revision>18</cp:revision>
  <dcterms:created xsi:type="dcterms:W3CDTF">2011-07-13T11:42:07Z</dcterms:created>
  <dcterms:modified xsi:type="dcterms:W3CDTF">2022-02-06T18:03:28Z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720327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