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84"/>
      </p:cViewPr>
      <p:guideLst>
        <p:guide orient="horz" pos="894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3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4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2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5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9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1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2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99E5-A8BF-460A-B2DC-99E9338787B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0" t="-30800" r="3150" b="30800"/>
          <a:stretch/>
        </p:blipFill>
        <p:spPr>
          <a:xfrm>
            <a:off x="-180528" y="-160471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A9575-C924-4819-B800-341B32DF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F36891-D799-4656-82EE-E758657E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3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B120F0-0AAD-4FED-A425-9220FFB20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6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6D101-F2C2-48E8-AF35-DD198BE0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A09CF-118D-4A85-BDCB-9D4B8720F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E37966-67B3-4096-B513-4AF09D106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CD8A2F-7B6D-4472-9B26-3573C1B2B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95EE6-B2A8-423D-BF58-134FF5E0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3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1E752-24DD-4763-A8DA-8BECA58E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CEEF60-A3E0-42CB-B4F3-3FAFEB6AA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742A5E-F6E4-45E1-A3A9-AC5ABFBCA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1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B2B82-3235-4828-A643-0BD8C974C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3894F-A12C-4138-817F-EA24BBDE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AD8DE-C2F8-44C7-A359-B8A2D562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110395-0DF4-4E6B-B401-3AE42F11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EFB568-2165-4E9D-98CF-0FC33BBE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FD44-9382-482F-984A-CF75B4E2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B08C5E-E127-410A-95AB-E3EF14AA1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6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D5493-0826-4C70-BBD3-DDBB02BC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C307DC-B58B-4C7D-A0FD-E12D8614F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6A5458-FAD3-4A85-AC56-F15D609A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D58A81-6AFC-4404-AD20-4F39F9A40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9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6AA5EA-E5B7-43C5-B622-AE9B5580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96A728-ED7F-476E-90DD-AB61A5EF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2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4ADDC-5755-40E4-A7BD-40EC66EB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D0F89-D6CC-49EA-8A2C-6EE46A14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1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2DDCB0-9C33-459C-BBAE-174EF5DB7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1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Экран (16:9)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«Мои финансы»</dc:title>
  <dc:creator>Светлана</dc:creator>
  <cp:lastModifiedBy>1</cp:lastModifiedBy>
  <cp:revision>9</cp:revision>
  <dcterms:created xsi:type="dcterms:W3CDTF">2020-07-21T08:07:59Z</dcterms:created>
  <dcterms:modified xsi:type="dcterms:W3CDTF">2022-02-08T15:44:14Z</dcterms:modified>
</cp:coreProperties>
</file>