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8" r:id="rId2"/>
  </p:sldMasterIdLst>
  <p:notesMasterIdLst>
    <p:notesMasterId r:id="rId16"/>
  </p:notesMasterIdLst>
  <p:handoutMasterIdLst>
    <p:handoutMasterId r:id="rId17"/>
  </p:handoutMasterIdLst>
  <p:sldIdLst>
    <p:sldId id="275" r:id="rId3"/>
    <p:sldId id="276" r:id="rId4"/>
    <p:sldId id="287" r:id="rId5"/>
    <p:sldId id="288" r:id="rId6"/>
    <p:sldId id="289" r:id="rId7"/>
    <p:sldId id="290" r:id="rId8"/>
    <p:sldId id="291" r:id="rId9"/>
    <p:sldId id="292" r:id="rId10"/>
    <p:sldId id="298" r:id="rId11"/>
    <p:sldId id="299" r:id="rId12"/>
    <p:sldId id="293" r:id="rId13"/>
    <p:sldId id="294" r:id="rId14"/>
    <p:sldId id="300" r:id="rId15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A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3969" autoAdjust="0"/>
  </p:normalViewPr>
  <p:slideViewPr>
    <p:cSldViewPr>
      <p:cViewPr>
        <p:scale>
          <a:sx n="62" d="100"/>
          <a:sy n="62" d="100"/>
        </p:scale>
        <p:origin x="-70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1" y="5396132"/>
            <a:ext cx="8098303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89" y="1976657"/>
            <a:ext cx="2042411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1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03.12.2020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2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  <p:sp>
        <p:nvSpPr>
          <p:cNvPr id="7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8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9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0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03.12.2020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03.12.2020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1"/>
            <a:ext cx="8321040" cy="2308324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1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Несколько вариа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>
          <a:xfrm>
            <a:off x="685800" y="228600"/>
            <a:ext cx="7696200" cy="1371600"/>
          </a:xfrm>
        </p:spPr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9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10" name="Rectangle 10"/>
          <p:cNvSpPr txBox="1"/>
          <p:nvPr userDrawn="1"/>
        </p:nvSpPr>
        <p:spPr>
          <a:xfrm>
            <a:off x="457200" y="2057401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5" name="Rectangl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8006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6" name="Rectangle 13"/>
          <p:cNvSpPr>
            <a:spLocks noGrp="1"/>
          </p:cNvSpPr>
          <p:nvPr>
            <p:ph type="body" sz="quarter" idx="18" hasCustomPrompt="1"/>
          </p:nvPr>
        </p:nvSpPr>
        <p:spPr>
          <a:xfrm>
            <a:off x="1143000" y="41148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7" name="Rectangle 13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34290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8" name="Rectangle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43000" y="27432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Неправильный ответ</a:t>
            </a:r>
          </a:p>
        </p:txBody>
      </p:sp>
      <p:sp>
        <p:nvSpPr>
          <p:cNvPr id="19" name="Rectangle 13"/>
          <p:cNvSpPr>
            <a:spLocks noGrp="1"/>
          </p:cNvSpPr>
          <p:nvPr>
            <p:ph type="body" sz="quarter" idx="21" hasCustomPrompt="1"/>
          </p:nvPr>
        </p:nvSpPr>
        <p:spPr>
          <a:xfrm>
            <a:off x="1143000" y="2057400"/>
            <a:ext cx="7086600" cy="457200"/>
          </a:xfrm>
        </p:spPr>
        <p:txBody>
          <a:bodyPr rtlCol="0" anchor="ctr"/>
          <a:lstStyle>
            <a:lvl1pPr marL="0" indent="0" eaLnBrk="1" latinLnBrk="0" hangingPunct="1">
              <a:buFontTx/>
              <a:buNone/>
              <a:defRPr kumimoji="0" lang="ru-RU" i="0" baseline="0"/>
            </a:lvl1pPr>
            <a:extLst/>
          </a:lstStyle>
          <a:p>
            <a:pPr lvl="0"/>
            <a:r>
              <a:rPr kumimoji="0" lang="ru-RU"/>
              <a:t>Введите правильный ответ (затем измените порядок вариантов)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57200" y="2707958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3429001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В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57200" y="4114801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Г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457200" y="4800601"/>
            <a:ext cx="685800" cy="492443"/>
          </a:xfrm>
          <a:prstGeom prst="rect">
            <a:avLst/>
          </a:prstGeom>
          <a:noFill/>
        </p:spPr>
        <p:txBody>
          <a:bodyPr wrap="square" tIns="91440" bIns="91440" rtlCol="0">
            <a:spAutoFit/>
          </a:bodyPr>
          <a:lstStyle>
            <a:extLst/>
          </a:lstStyle>
          <a:p>
            <a:pPr algn="r">
              <a:lnSpc>
                <a:spcPct val="100000"/>
              </a:lnSpc>
            </a:pPr>
            <a:r>
              <a:rPr kumimoji="0" lang="ru-RU" sz="2000" b="1">
                <a:ln>
                  <a:solidFill>
                    <a:schemeClr val="tx2"/>
                  </a:solidFill>
                </a:ln>
                <a:solidFill>
                  <a:schemeClr val="bg2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xit" presetSubtype="0" fill="hold" nodeType="after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xit" presetSubtype="0" fill="hold" nodeType="clickEffect">
                  <p:stCondLst>
                    <p:cond delay="0"/>
                  </p:stCondLst>
                  <p:childTnLst>
                    <p:animEffect transition="out" filter="fade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alphaModFix amt="2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1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03.12.2020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1" y="6248400"/>
            <a:ext cx="3260887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1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1"/>
            <a:ext cx="552451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8F67D422-08A8-451B-9A67-21962FC4B660}" type="datetimeFigureOut">
              <a:rPr kumimoji="0" lang="ru-RU" sz="1100" smtClean="0"/>
              <a:pPr algn="r"/>
              <a:t>03.12.2020</a:t>
            </a:fld>
            <a:endParaRPr kumimoji="0" lang="ru-RU" sz="105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 sz="12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B2101-2E9F-420A-91A3-890890D84497}" type="slidenum">
              <a:rPr kumimoji="0" lang="ru-RU" sz="1200" smtClean="0"/>
              <a:pPr/>
              <a:t>‹#›</a:t>
            </a:fld>
            <a:endParaRPr kumimoji="0" lang="ru-RU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Users\&#1044;&#1086;&#1084;\Desktop\&#1083;&#1091;&#1095;&#1096;&#1080;&#1081;%20&#1082;&#1072;&#1079;&#1072;&#1095;&#1080;&#1081;%20&#1082;&#1083;&#1072;&#1089;&#1089;\&#1084;&#1091;&#1079;&#1099;&#1082;&#1072;%20&#1082;%20&#1087;&#1088;&#1077;&#1079;&#1077;&#1085;&#1090;&#1072;&#1094;&#1080;&#1080;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image" Target="../media/image2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jpe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89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836712"/>
            <a:ext cx="7632848" cy="4464496"/>
          </a:xfrm>
          <a:prstGeom prst="rect">
            <a:avLst/>
          </a:prstGeom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99592" y="908721"/>
            <a:ext cx="7632848" cy="4248472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Исследовательская работа по истории современности и культуры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Кубанские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Кубанского казачества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казаки-герои и патриоты Родины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700" dirty="0" smtClean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kumimoji="0" lang="ru-RU" sz="27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Под лентой цвета дыма и пламени казачки жизнь – зажженная свеча.</a:t>
            </a:r>
            <a: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  <a:t/>
            </a:r>
            <a:br>
              <a:rPr kumimoji="0" lang="ru-RU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 descr="regnum_picture_1526068690137422_normal.jpg"/>
          <p:cNvPicPr>
            <a:picLocks noChangeAspect="1"/>
          </p:cNvPicPr>
          <p:nvPr/>
        </p:nvPicPr>
        <p:blipFill>
          <a:blip r:embed="rId5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10" name="музыка к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семьи кубанских каза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7144155" cy="4833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5229200"/>
            <a:ext cx="84604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Семья кубанских                       казаков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75656" y="5166320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3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8" name="Рисунок 7" descr="смирнова мария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45085">
            <a:off x="689951" y="745897"/>
            <a:ext cx="2441639" cy="353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чооба ел.pn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8425" b="9051"/>
          <a:stretch>
            <a:fillRect/>
          </a:stretch>
        </p:blipFill>
        <p:spPr>
          <a:xfrm rot="312889">
            <a:off x="6108895" y="815210"/>
            <a:ext cx="2868624" cy="379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лагерева.jpg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47217" t="27419" b="3457"/>
          <a:stretch>
            <a:fillRect/>
          </a:stretch>
        </p:blipFill>
        <p:spPr>
          <a:xfrm rot="20805508">
            <a:off x="3622069" y="1239913"/>
            <a:ext cx="2086289" cy="3893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740729" y="2420888"/>
            <a:ext cx="8403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написали письмо в администрацию МО города Новороссийска письмо о присвоении новым улицам имён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казачек – георгиевских кавалеров</a:t>
            </a:r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Елены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Чоба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Марии Смирновой, Александры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Лагеревой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cba70e394add70efe4d0486e9edae0c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2" y="836711"/>
            <a:ext cx="7416826" cy="556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729" y="908720"/>
            <a:ext cx="840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КАЗАЧКИ     ЖИЗНЬ –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ЗАЖЖЁННАЯ    СВЕЧА 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9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604448" cy="6858000"/>
          </a:xfrm>
          <a:prstGeom prst="rect">
            <a:avLst/>
          </a:prstGeom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2627784" y="5805264"/>
            <a:ext cx="5328592" cy="1052736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729" y="908720"/>
            <a:ext cx="8403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КАЗАЧКИ     ЖИЗНЬ – 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Georgia" pitchFamily="18" charset="0"/>
                <a:cs typeface="Times New Roman" pitchFamily="18" charset="0"/>
              </a:rPr>
              <a:t>ЗАЖЖЁННАЯ    СВЕЧА </a:t>
            </a:r>
            <a:endParaRPr lang="ru-RU" sz="3200" b="1" i="1" dirty="0">
              <a:solidFill>
                <a:schemeClr val="bg1"/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unnamed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2102" y="260648"/>
            <a:ext cx="1281898" cy="220486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Рисунок 9" descr="unnamed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1945398" cy="2132856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55576" y="3329116"/>
            <a:ext cx="3168352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 горит – светла и горяча,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 может за короткое мгновенье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Погаснуть от любого дуновенья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den-georgievskih-kavaler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412776"/>
            <a:ext cx="6330280" cy="3948512"/>
          </a:xfrm>
          <a:prstGeom prst="rect">
            <a:avLst/>
          </a:prstGeom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4" y="836713"/>
            <a:ext cx="4453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Георгиевский  крест</a:t>
            </a:r>
            <a:endParaRPr lang="ru-RU" sz="4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надежда Дуро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052736"/>
            <a:ext cx="3672408" cy="4682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7" name="Рисунок 6" descr="надажда Дуро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1" y="1052736"/>
            <a:ext cx="254505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588224" y="1268760"/>
            <a:ext cx="23762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Кавалер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Георгиевского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креста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Кавалерист-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Девица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Надежда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Дурова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original (1).jpg"/>
          <p:cNvPicPr>
            <a:picLocks noChangeAspect="1"/>
          </p:cNvPicPr>
          <p:nvPr/>
        </p:nvPicPr>
        <p:blipFill>
          <a:blip r:embed="rId6" cstate="print"/>
          <a:srcRect l="32907" r="29123" b="6566"/>
          <a:stretch>
            <a:fillRect/>
          </a:stretch>
        </p:blipFill>
        <p:spPr>
          <a:xfrm>
            <a:off x="8063880" y="0"/>
            <a:ext cx="1080120" cy="177281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"/>
            <a:ext cx="8460432" cy="1052736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27584" y="1196752"/>
            <a:ext cx="777240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этап – подготовительный (подготовка плана работы)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этап  - основной ( поиск информации, анализ информации)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этап  - заключительный ( подготовка письма в администрацию города)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3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валеры-женщины на Первой Мировой войне | SmolBattle"/>
          <p:cNvPicPr>
            <a:picLocks noChangeAspect="1" noChangeArrowheads="1"/>
          </p:cNvPicPr>
          <p:nvPr/>
        </p:nvPicPr>
        <p:blipFill>
          <a:blip r:embed="rId2" cstate="print"/>
          <a:srcRect l="31358" b="3191"/>
          <a:stretch>
            <a:fillRect/>
          </a:stretch>
        </p:blipFill>
        <p:spPr bwMode="auto">
          <a:xfrm>
            <a:off x="2555776" y="1052736"/>
            <a:ext cx="5472608" cy="407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Кавалеры-женщины на Первой Мировой войне | SmolBat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3305">
            <a:off x="963242" y="667879"/>
            <a:ext cx="175292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5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7" name="Рисунок 6" descr="i_0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852936"/>
            <a:ext cx="3481758" cy="2683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orgievskij-krest-i-medal-5.jpg"/>
          <p:cNvPicPr>
            <a:picLocks noChangeAspect="1"/>
          </p:cNvPicPr>
          <p:nvPr/>
        </p:nvPicPr>
        <p:blipFill>
          <a:blip r:embed="rId7" cstate="print">
            <a:lum bright="10000" contrast="27000"/>
          </a:blip>
          <a:srcRect l="9683" r="9793" b="1967"/>
          <a:stretch>
            <a:fillRect/>
          </a:stretch>
        </p:blipFill>
        <p:spPr>
          <a:xfrm>
            <a:off x="6465304" y="764704"/>
            <a:ext cx="2678696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908720"/>
            <a:ext cx="5040560" cy="4330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8" name="Рисунок 7" descr="unnamed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25" b="4920"/>
          <a:stretch>
            <a:fillRect/>
          </a:stretch>
        </p:blipFill>
        <p:spPr>
          <a:xfrm>
            <a:off x="7740352" y="-28787"/>
            <a:ext cx="1403648" cy="2881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4941168"/>
            <a:ext cx="83884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Кубанская казачка             Матвеева</a:t>
            </a:r>
            <a:endParaRPr lang="ru-RU" sz="45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елена Чоба.jpg"/>
          <p:cNvPicPr>
            <a:picLocks noChangeAspect="1"/>
          </p:cNvPicPr>
          <p:nvPr/>
        </p:nvPicPr>
        <p:blipFill>
          <a:blip r:embed="rId2" cstate="print"/>
          <a:srcRect r="6437" b="4497"/>
          <a:stretch>
            <a:fillRect/>
          </a:stretch>
        </p:blipFill>
        <p:spPr>
          <a:xfrm>
            <a:off x="1259632" y="980727"/>
            <a:ext cx="2592288" cy="400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8" name="Рисунок 7" descr="чооба ел.png"/>
          <p:cNvPicPr>
            <a:picLocks noChangeAspect="1"/>
          </p:cNvPicPr>
          <p:nvPr/>
        </p:nvPicPr>
        <p:blipFill>
          <a:blip r:embed="rId5" cstate="print"/>
          <a:srcRect l="47803" b="9426"/>
          <a:stretch>
            <a:fillRect/>
          </a:stretch>
        </p:blipFill>
        <p:spPr>
          <a:xfrm>
            <a:off x="4788024" y="980728"/>
            <a:ext cx="2926409" cy="3808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unnamed (2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2383" y="0"/>
            <a:ext cx="1501617" cy="1646312"/>
          </a:xfrm>
          <a:prstGeom prst="rect">
            <a:avLst/>
          </a:prstGeom>
        </p:spPr>
      </p:pic>
      <p:pic>
        <p:nvPicPr>
          <p:cNvPr id="10" name="Рисунок 9" descr="unnamed (1)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7780" y="1628800"/>
            <a:ext cx="1316220" cy="22638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4653136"/>
            <a:ext cx="85896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Кубанская казачка Елена </a:t>
            </a:r>
            <a:r>
              <a:rPr lang="ru-RU" sz="4500" b="1" dirty="0" err="1" smtClean="0">
                <a:solidFill>
                  <a:srgbClr val="C00000"/>
                </a:solidFill>
                <a:latin typeface="Monotype Corsiva" pitchFamily="66" charset="0"/>
              </a:rPr>
              <a:t>Чоба</a:t>
            </a:r>
            <a:endParaRPr lang="ru-RU" sz="45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3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5" name="Рисунок 4" descr="лагер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56814" y="908721"/>
            <a:ext cx="250958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лагерева а.png"/>
          <p:cNvPicPr>
            <a:picLocks noChangeAspect="1"/>
          </p:cNvPicPr>
          <p:nvPr/>
        </p:nvPicPr>
        <p:blipFill>
          <a:blip r:embed="rId5" cstate="print"/>
          <a:srcRect r="50000" b="782"/>
          <a:stretch>
            <a:fillRect/>
          </a:stretch>
        </p:blipFill>
        <p:spPr>
          <a:xfrm>
            <a:off x="1331640" y="908720"/>
            <a:ext cx="2669838" cy="3973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7" y="0"/>
            <a:ext cx="1547664" cy="2661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4653136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Кубанская казачка </a:t>
            </a:r>
          </a:p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Александра                              </a:t>
            </a:r>
            <a:r>
              <a:rPr lang="ru-RU" sz="4500" b="1" dirty="0" err="1" smtClean="0">
                <a:solidFill>
                  <a:srgbClr val="C00000"/>
                </a:solidFill>
                <a:latin typeface="Monotype Corsiva" pitchFamily="66" charset="0"/>
              </a:rPr>
              <a:t>Лагерева</a:t>
            </a:r>
            <a:endParaRPr lang="ru-RU" sz="45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den-georgievskih-kavalerov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BEACC"/>
              </a:clrFrom>
              <a:clrTo>
                <a:srgbClr val="FBEACC">
                  <a:alpha val="0"/>
                </a:srgbClr>
              </a:clrTo>
            </a:clrChange>
            <a:lum bright="70000" contrast="-70000"/>
          </a:blip>
          <a:srcRect l="32045" r="5586" b="1520"/>
          <a:stretch>
            <a:fillRect/>
          </a:stretch>
        </p:blipFill>
        <p:spPr>
          <a:xfrm flipH="1">
            <a:off x="4558748" y="1412776"/>
            <a:ext cx="4585252" cy="4515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0154-a9989edfb6d80f48536845e7bcfc928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grayscl/>
          </a:blip>
          <a:srcRect b="9699"/>
          <a:stretch>
            <a:fillRect/>
          </a:stretch>
        </p:blipFill>
        <p:spPr>
          <a:xfrm>
            <a:off x="1403648" y="5166321"/>
            <a:ext cx="6853437" cy="1691680"/>
          </a:xfrm>
          <a:prstGeom prst="rect">
            <a:avLst/>
          </a:prstGeom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БЮДЖЕТНОЕ ОБЩЕОБРАЗОВАТЕЛЬНОЕ УЧРЕЖДЕНИЕ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ШКОЛА № 25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НОВОРОССИЙСК</a:t>
            </a:r>
            <a:endParaRPr lang="ru-RU" sz="2000" b="1" dirty="0"/>
          </a:p>
        </p:txBody>
      </p:sp>
      <p:pic>
        <p:nvPicPr>
          <p:cNvPr id="12" name="Рисунок 11" descr="regnum_picture_1526068690137422_normal.jpg"/>
          <p:cNvPicPr>
            <a:picLocks noChangeAspect="1"/>
          </p:cNvPicPr>
          <p:nvPr/>
        </p:nvPicPr>
        <p:blipFill>
          <a:blip r:embed="rId4" cstate="print"/>
          <a:srcRect t="13800" r="792" b="24101"/>
          <a:stretch>
            <a:fillRect/>
          </a:stretch>
        </p:blipFill>
        <p:spPr>
          <a:xfrm rot="5400000">
            <a:off x="-3104964" y="3104964"/>
            <a:ext cx="6858000" cy="648072"/>
          </a:xfrm>
          <a:prstGeom prst="rect">
            <a:avLst/>
          </a:prstGeom>
        </p:spPr>
      </p:pic>
      <p:pic>
        <p:nvPicPr>
          <p:cNvPr id="8" name="Рисунок 7" descr="unnamed (1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7" y="0"/>
            <a:ext cx="1547664" cy="26619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3568" y="4653136"/>
            <a:ext cx="8460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Кубанская казачка </a:t>
            </a:r>
          </a:p>
          <a:p>
            <a:pPr algn="ctr"/>
            <a:r>
              <a:rPr lang="ru-RU" sz="4500" b="1" dirty="0" smtClean="0">
                <a:solidFill>
                  <a:srgbClr val="C00000"/>
                </a:solidFill>
                <a:latin typeface="Monotype Corsiva" pitchFamily="66" charset="0"/>
              </a:rPr>
              <a:t>Мария                                 Смирнова</a:t>
            </a:r>
            <a:endParaRPr lang="ru-RU" sz="45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мария смирно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836712"/>
            <a:ext cx="2754406" cy="3874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смирнова мария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3" y="908720"/>
            <a:ext cx="2652059" cy="3840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QuizShow</Template>
  <TotalTime>0</TotalTime>
  <Words>165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QuizShow</vt:lpstr>
      <vt:lpstr>Тема Office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  <vt:lpstr>МУНИЦИПАЛЬНОЕ БЮДЖЕТНОЕ ОБЩЕОБРАЗОВАТЕЛЬНОЕ УЧРЕЖДЕНИЕ ОСНОВНАЯ ОБЩЕОБРАЗОВАТЕЛЬНАЯ ШКОЛА № 25 МУНИЦИПАЛЬНОГО ОБРАЗОВАНИЯ ГОРОД  НОВОРОССИЙСК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2020-12-03T17:54:42Z</dcterms:created>
  <dcterms:modified xsi:type="dcterms:W3CDTF">2020-12-04T07:44:30Z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